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10" d="100"/>
          <a:sy n="110" d="100"/>
        </p:scale>
        <p:origin x="-18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3BB9B-D34D-479E-9A07-F3C82892F8F8}" type="datetimeFigureOut">
              <a:rPr lang="en-US" smtClean="0"/>
              <a:t>7/17/2018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88732-E638-4C6C-8B02-E1E28ABD12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459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3BB9B-D34D-479E-9A07-F3C82892F8F8}" type="datetimeFigureOut">
              <a:rPr lang="en-US" smtClean="0"/>
              <a:t>7/17/2018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88732-E638-4C6C-8B02-E1E28ABD12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117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3BB9B-D34D-479E-9A07-F3C82892F8F8}" type="datetimeFigureOut">
              <a:rPr lang="en-US" smtClean="0"/>
              <a:t>7/17/2018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88732-E638-4C6C-8B02-E1E28ABD12B8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540657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3BB9B-D34D-479E-9A07-F3C82892F8F8}" type="datetimeFigureOut">
              <a:rPr lang="en-US" smtClean="0"/>
              <a:t>7/17/2018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88732-E638-4C6C-8B02-E1E28ABD12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9241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3BB9B-D34D-479E-9A07-F3C82892F8F8}" type="datetimeFigureOut">
              <a:rPr lang="en-US" smtClean="0"/>
              <a:t>7/17/2018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88732-E638-4C6C-8B02-E1E28ABD12B8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10590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3BB9B-D34D-479E-9A07-F3C82892F8F8}" type="datetimeFigureOut">
              <a:rPr lang="en-US" smtClean="0"/>
              <a:t>7/17/2018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88732-E638-4C6C-8B02-E1E28ABD12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2661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3BB9B-D34D-479E-9A07-F3C82892F8F8}" type="datetimeFigureOut">
              <a:rPr lang="en-US" smtClean="0"/>
              <a:t>7/17/2018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88732-E638-4C6C-8B02-E1E28ABD12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1566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3BB9B-D34D-479E-9A07-F3C82892F8F8}" type="datetimeFigureOut">
              <a:rPr lang="en-US" smtClean="0"/>
              <a:t>7/17/2018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88732-E638-4C6C-8B02-E1E28ABD12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106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3BB9B-D34D-479E-9A07-F3C82892F8F8}" type="datetimeFigureOut">
              <a:rPr lang="en-US" smtClean="0"/>
              <a:t>7/17/2018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88732-E638-4C6C-8B02-E1E28ABD12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82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3BB9B-D34D-479E-9A07-F3C82892F8F8}" type="datetimeFigureOut">
              <a:rPr lang="en-US" smtClean="0"/>
              <a:t>7/17/2018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88732-E638-4C6C-8B02-E1E28ABD12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4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3BB9B-D34D-479E-9A07-F3C82892F8F8}" type="datetimeFigureOut">
              <a:rPr lang="en-US" smtClean="0"/>
              <a:t>7/17/2018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88732-E638-4C6C-8B02-E1E28ABD12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045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3BB9B-D34D-479E-9A07-F3C82892F8F8}" type="datetimeFigureOut">
              <a:rPr lang="en-US" smtClean="0"/>
              <a:t>7/17/2018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88732-E638-4C6C-8B02-E1E28ABD12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769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3BB9B-D34D-479E-9A07-F3C82892F8F8}" type="datetimeFigureOut">
              <a:rPr lang="en-US" smtClean="0"/>
              <a:t>7/17/2018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88732-E638-4C6C-8B02-E1E28ABD12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894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3BB9B-D34D-479E-9A07-F3C82892F8F8}" type="datetimeFigureOut">
              <a:rPr lang="en-US" smtClean="0"/>
              <a:t>7/17/2018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88732-E638-4C6C-8B02-E1E28ABD12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7007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3BB9B-D34D-479E-9A07-F3C82892F8F8}" type="datetimeFigureOut">
              <a:rPr lang="en-US" smtClean="0"/>
              <a:t>7/17/2018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88732-E638-4C6C-8B02-E1E28ABD12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038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3BB9B-D34D-479E-9A07-F3C82892F8F8}" type="datetimeFigureOut">
              <a:rPr lang="en-US" smtClean="0"/>
              <a:t>7/17/2018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88732-E638-4C6C-8B02-E1E28ABD12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458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E3BB9B-D34D-479E-9A07-F3C82892F8F8}" type="datetimeFigureOut">
              <a:rPr lang="en-US" smtClean="0"/>
              <a:t>7/17/2018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4088732-E638-4C6C-8B02-E1E28ABD12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738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7572EBB-C15C-4CD1-8B5E-BAC54E755D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79075" y="1167319"/>
            <a:ext cx="8822516" cy="4682975"/>
          </a:xfrm>
        </p:spPr>
        <p:txBody>
          <a:bodyPr/>
          <a:lstStyle/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B545C22-80E3-446C-A666-05372CCCB0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8008537"/>
              </p:ext>
            </p:extLst>
          </p:nvPr>
        </p:nvGraphicFramePr>
        <p:xfrm>
          <a:off x="2802716" y="625065"/>
          <a:ext cx="8724469" cy="35590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98237">
                  <a:extLst>
                    <a:ext uri="{9D8B030D-6E8A-4147-A177-3AD203B41FA5}">
                      <a16:colId xmlns:a16="http://schemas.microsoft.com/office/drawing/2014/main" val="4009505266"/>
                    </a:ext>
                  </a:extLst>
                </a:gridCol>
                <a:gridCol w="1637382">
                  <a:extLst>
                    <a:ext uri="{9D8B030D-6E8A-4147-A177-3AD203B41FA5}">
                      <a16:colId xmlns:a16="http://schemas.microsoft.com/office/drawing/2014/main" val="3113554201"/>
                    </a:ext>
                  </a:extLst>
                </a:gridCol>
                <a:gridCol w="2559703">
                  <a:extLst>
                    <a:ext uri="{9D8B030D-6E8A-4147-A177-3AD203B41FA5}">
                      <a16:colId xmlns:a16="http://schemas.microsoft.com/office/drawing/2014/main" val="1201301034"/>
                    </a:ext>
                  </a:extLst>
                </a:gridCol>
                <a:gridCol w="2829147">
                  <a:extLst>
                    <a:ext uri="{9D8B030D-6E8A-4147-A177-3AD203B41FA5}">
                      <a16:colId xmlns:a16="http://schemas.microsoft.com/office/drawing/2014/main" val="2121000782"/>
                    </a:ext>
                  </a:extLst>
                </a:gridCol>
              </a:tblGrid>
              <a:tr h="67301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DVM KOHORT 2015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DVM KOHORT 2016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(DAH SELESAI OJT)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>
                        <a:alpha val="9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DVM KOHORT 2017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( 2 DVM)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DVM KOHORT 2018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(1 DVM)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6350311"/>
                  </a:ext>
                </a:extLst>
              </a:tr>
              <a:tr h="288599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SELESAI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PPT KHAS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u="sng" dirty="0">
                        <a:effectLst/>
                      </a:endParaRP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</a:rPr>
                        <a:t>TAHUN 1 SVM 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SEM 2 – TAHAP 1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</a:rPr>
                        <a:t>TAHUN 2 SVM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SEM 3 – TAHAP 1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SEM 4 – TAHAP 2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</a:rPr>
                        <a:t>TAHUN 1 DVM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SEM PENDEK </a:t>
                      </a:r>
                    </a:p>
                    <a:p>
                      <a:pPr marL="228600" marR="0" lvl="0" indent="-228600" algn="l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sz="1100" dirty="0">
                          <a:effectLst/>
                        </a:rPr>
                        <a:t>PROFESIONALISME PEKERJAAN –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effectLst/>
                        </a:rPr>
                        <a:t>     TAHAP 3 &amp; TAHAP 4</a:t>
                      </a:r>
                    </a:p>
                    <a:p>
                      <a:pPr marL="228600" marR="0" lvl="0" indent="-228600" algn="l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2"/>
                        <a:tabLst/>
                        <a:defRPr/>
                      </a:pPr>
                      <a:r>
                        <a:rPr lang="en-US" sz="1100" dirty="0">
                          <a:effectLst/>
                        </a:rPr>
                        <a:t>KEUSAHAWANAN</a:t>
                      </a:r>
                    </a:p>
                    <a:p>
                      <a:pPr marL="228600" marR="0" lvl="0" indent="-228600" algn="l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2"/>
                        <a:tabLst/>
                        <a:defRPr/>
                      </a:pPr>
                      <a:r>
                        <a:rPr lang="en-US" sz="1100" dirty="0">
                          <a:effectLst/>
                        </a:rPr>
                        <a:t>KHIDMAT KOMUNITI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u="sng" dirty="0">
                        <a:effectLst/>
                      </a:endParaRP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</a:rPr>
                        <a:t>TAHUN 1 SVM 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SEM 2 – TAHAP 1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</a:rPr>
                        <a:t>TAHUN 2 SVM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SEM 3 – TAHAP 1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SEM 4 – TAHAP 2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</a:rPr>
                        <a:t>TAHUN 1 DVM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SEM PENDEK  </a:t>
                      </a:r>
                    </a:p>
                    <a:p>
                      <a:pPr marL="228600" marR="0" indent="-22860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r>
                        <a:rPr lang="en-US" sz="1100" dirty="0">
                          <a:effectLst/>
                        </a:rPr>
                        <a:t>ETIKA PROFESIONALISME</a:t>
                      </a:r>
                    </a:p>
                    <a:p>
                      <a:pPr marL="228600" marR="0" indent="-22860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r>
                        <a:rPr lang="en-US" sz="1100" dirty="0">
                          <a:effectLst/>
                        </a:rPr>
                        <a:t>KEUSAHAWANAN</a:t>
                      </a:r>
                    </a:p>
                    <a:p>
                      <a:pPr marL="228600" marR="0" indent="-22860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r>
                        <a:rPr lang="en-US" sz="1100" dirty="0">
                          <a:effectLst/>
                        </a:rPr>
                        <a:t>KHIDMAT KOMUNITI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02702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9605739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32</TotalTime>
  <Words>44</Words>
  <Application>Microsoft Office PowerPoint</Application>
  <PresentationFormat>Widescreen</PresentationFormat>
  <Paragraphs>39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Times New Roman</vt:lpstr>
      <vt:lpstr>Trebuchet MS</vt:lpstr>
      <vt:lpstr>Wingdings 3</vt:lpstr>
      <vt:lpstr>Facet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My Home 88JK</dc:creator>
  <cp:lastModifiedBy>My Home 88JK</cp:lastModifiedBy>
  <cp:revision>4</cp:revision>
  <dcterms:created xsi:type="dcterms:W3CDTF">2018-07-16T19:37:59Z</dcterms:created>
  <dcterms:modified xsi:type="dcterms:W3CDTF">2018-07-16T20:10:54Z</dcterms:modified>
</cp:coreProperties>
</file>